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0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8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8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05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44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3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1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3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293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71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D0998-BFE4-40A8-97E5-2600547989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12671-68BE-4D96-8911-786CA7966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8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498" t="8978" r="18305" b="302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4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749" t="9195" r="18904" b="308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726" t="9046" r="18749" b="309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6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8735" t="9177" r="18686" b="31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885" r="47964" b="3504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0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035" r="47681" b="35077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6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022" r="47999" b="351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985" r="47929" b="351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GreenArt</dc:creator>
  <cp:lastModifiedBy>GreenArt</cp:lastModifiedBy>
  <cp:revision>1</cp:revision>
  <dcterms:created xsi:type="dcterms:W3CDTF">2022-06-13T05:59:32Z</dcterms:created>
  <dcterms:modified xsi:type="dcterms:W3CDTF">2022-06-13T05:59:58Z</dcterms:modified>
</cp:coreProperties>
</file>